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1688" r:id="rId2"/>
    <p:sldId id="269" r:id="rId3"/>
    <p:sldId id="258" r:id="rId4"/>
    <p:sldId id="1627" r:id="rId5"/>
    <p:sldId id="1719" r:id="rId6"/>
    <p:sldId id="1744" r:id="rId7"/>
    <p:sldId id="1699" r:id="rId8"/>
    <p:sldId id="1703" r:id="rId9"/>
    <p:sldId id="1720" r:id="rId10"/>
    <p:sldId id="1722" r:id="rId11"/>
    <p:sldId id="1721" r:id="rId12"/>
    <p:sldId id="1723" r:id="rId13"/>
    <p:sldId id="1724" r:id="rId14"/>
    <p:sldId id="1725" r:id="rId15"/>
    <p:sldId id="1726" r:id="rId16"/>
    <p:sldId id="1686" r:id="rId17"/>
    <p:sldId id="1713" r:id="rId18"/>
    <p:sldId id="1717" r:id="rId19"/>
    <p:sldId id="1712" r:id="rId20"/>
    <p:sldId id="1737" r:id="rId21"/>
    <p:sldId id="1736" r:id="rId22"/>
    <p:sldId id="1715" r:id="rId23"/>
    <p:sldId id="1687" r:id="rId24"/>
    <p:sldId id="1738" r:id="rId25"/>
    <p:sldId id="1746" r:id="rId26"/>
    <p:sldId id="1709" r:id="rId27"/>
  </p:sldIdLst>
  <p:sldSz cx="12192000" cy="6858000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mpact" panose="020B0806030902050204" pitchFamily="34" charset="0"/>
      <p:regular r:id="rId34"/>
    </p:embeddedFont>
    <p:embeddedFont>
      <p:font typeface="Montserrat" panose="02000505000000020004" pitchFamily="2" charset="0"/>
      <p:regular r:id="rId35"/>
    </p:embeddedFont>
    <p:embeddedFont>
      <p:font typeface="黑体" panose="02010609060101010101" pitchFamily="49" charset="-122"/>
      <p:regular r:id="rId36"/>
    </p:embeddedFont>
    <p:embeddedFont>
      <p:font typeface="苹方 特粗" panose="020B0800000000000000" pitchFamily="34" charset="-122"/>
      <p:regular r:id="rId37"/>
    </p:embeddedFont>
    <p:embeddedFont>
      <p:font typeface="苹方 中等" panose="020B0400000000000000" pitchFamily="34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FFCCFF"/>
    <a:srgbClr val="E4E6EA"/>
    <a:srgbClr val="A20000"/>
    <a:srgbClr val="A40000"/>
    <a:srgbClr val="9E0000"/>
    <a:srgbClr val="C7450B"/>
    <a:srgbClr val="E24E0C"/>
    <a:srgbClr val="DC614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3176"/>
            <a:ext cx="12192000" cy="6854824"/>
          </a:xfrm>
          <a:prstGeom prst="rect">
            <a:avLst/>
          </a:prstGeom>
          <a:solidFill>
            <a:srgbClr val="1B21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6"/>
          <p:cNvSpPr/>
          <p:nvPr userDrawn="1"/>
        </p:nvSpPr>
        <p:spPr bwMode="auto">
          <a:xfrm>
            <a:off x="10745788" y="3176"/>
            <a:ext cx="1282700" cy="823913"/>
          </a:xfrm>
          <a:custGeom>
            <a:avLst/>
            <a:gdLst>
              <a:gd name="T0" fmla="*/ 441 w 808"/>
              <a:gd name="T1" fmla="*/ 441 h 520"/>
              <a:gd name="T2" fmla="*/ 729 w 808"/>
              <a:gd name="T3" fmla="*/ 441 h 520"/>
              <a:gd name="T4" fmla="*/ 729 w 808"/>
              <a:gd name="T5" fmla="*/ 441 h 520"/>
              <a:gd name="T6" fmla="*/ 729 w 808"/>
              <a:gd name="T7" fmla="*/ 153 h 520"/>
              <a:gd name="T8" fmla="*/ 576 w 808"/>
              <a:gd name="T9" fmla="*/ 0 h 520"/>
              <a:gd name="T10" fmla="*/ 0 w 808"/>
              <a:gd name="T11" fmla="*/ 0 h 520"/>
              <a:gd name="T12" fmla="*/ 441 w 808"/>
              <a:gd name="T13" fmla="*/ 441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20">
                <a:moveTo>
                  <a:pt x="441" y="441"/>
                </a:moveTo>
                <a:cubicBezTo>
                  <a:pt x="521" y="520"/>
                  <a:pt x="650" y="520"/>
                  <a:pt x="729" y="441"/>
                </a:cubicBezTo>
                <a:cubicBezTo>
                  <a:pt x="729" y="441"/>
                  <a:pt x="729" y="441"/>
                  <a:pt x="729" y="441"/>
                </a:cubicBezTo>
                <a:cubicBezTo>
                  <a:pt x="808" y="361"/>
                  <a:pt x="808" y="232"/>
                  <a:pt x="729" y="153"/>
                </a:cubicBezTo>
                <a:cubicBezTo>
                  <a:pt x="576" y="0"/>
                  <a:pt x="576" y="0"/>
                  <a:pt x="576" y="0"/>
                </a:cubicBezTo>
                <a:cubicBezTo>
                  <a:pt x="0" y="0"/>
                  <a:pt x="0" y="0"/>
                  <a:pt x="0" y="0"/>
                </a:cubicBezTo>
                <a:lnTo>
                  <a:pt x="441" y="441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7"/>
          <p:cNvSpPr/>
          <p:nvPr userDrawn="1"/>
        </p:nvSpPr>
        <p:spPr bwMode="auto">
          <a:xfrm>
            <a:off x="4230688" y="3176"/>
            <a:ext cx="7961313" cy="6848475"/>
          </a:xfrm>
          <a:custGeom>
            <a:avLst/>
            <a:gdLst>
              <a:gd name="T0" fmla="*/ 1320 w 5015"/>
              <a:gd name="T1" fmla="*/ 0 h 4314"/>
              <a:gd name="T2" fmla="*/ 0 w 5015"/>
              <a:gd name="T3" fmla="*/ 0 h 4314"/>
              <a:gd name="T4" fmla="*/ 4320 w 5015"/>
              <a:gd name="T5" fmla="*/ 4314 h 4314"/>
              <a:gd name="T6" fmla="*/ 5015 w 5015"/>
              <a:gd name="T7" fmla="*/ 4314 h 4314"/>
              <a:gd name="T8" fmla="*/ 5015 w 5015"/>
              <a:gd name="T9" fmla="*/ 3690 h 4314"/>
              <a:gd name="T10" fmla="*/ 1320 w 5015"/>
              <a:gd name="T11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15" h="4314">
                <a:moveTo>
                  <a:pt x="1320" y="0"/>
                </a:moveTo>
                <a:lnTo>
                  <a:pt x="0" y="0"/>
                </a:lnTo>
                <a:lnTo>
                  <a:pt x="4320" y="4314"/>
                </a:lnTo>
                <a:lnTo>
                  <a:pt x="5015" y="4314"/>
                </a:lnTo>
                <a:lnTo>
                  <a:pt x="5015" y="3690"/>
                </a:lnTo>
                <a:lnTo>
                  <a:pt x="1320" y="0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 userDrawn="1"/>
        </p:nvSpPr>
        <p:spPr bwMode="auto">
          <a:xfrm>
            <a:off x="0" y="3176"/>
            <a:ext cx="1784350" cy="1477963"/>
          </a:xfrm>
          <a:custGeom>
            <a:avLst/>
            <a:gdLst>
              <a:gd name="T0" fmla="*/ 0 w 1124"/>
              <a:gd name="T1" fmla="*/ 291 h 932"/>
              <a:gd name="T2" fmla="*/ 508 w 1124"/>
              <a:gd name="T3" fmla="*/ 799 h 932"/>
              <a:gd name="T4" fmla="*/ 991 w 1124"/>
              <a:gd name="T5" fmla="*/ 799 h 932"/>
              <a:gd name="T6" fmla="*/ 991 w 1124"/>
              <a:gd name="T7" fmla="*/ 799 h 932"/>
              <a:gd name="T8" fmla="*/ 991 w 1124"/>
              <a:gd name="T9" fmla="*/ 316 h 932"/>
              <a:gd name="T10" fmla="*/ 675 w 1124"/>
              <a:gd name="T11" fmla="*/ 0 h 932"/>
              <a:gd name="T12" fmla="*/ 0 w 1124"/>
              <a:gd name="T13" fmla="*/ 0 h 932"/>
              <a:gd name="T14" fmla="*/ 0 w 1124"/>
              <a:gd name="T15" fmla="*/ 291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4" h="932">
                <a:moveTo>
                  <a:pt x="0" y="291"/>
                </a:moveTo>
                <a:cubicBezTo>
                  <a:pt x="508" y="799"/>
                  <a:pt x="508" y="799"/>
                  <a:pt x="508" y="799"/>
                </a:cubicBezTo>
                <a:cubicBezTo>
                  <a:pt x="642" y="932"/>
                  <a:pt x="858" y="932"/>
                  <a:pt x="991" y="799"/>
                </a:cubicBezTo>
                <a:cubicBezTo>
                  <a:pt x="991" y="799"/>
                  <a:pt x="991" y="799"/>
                  <a:pt x="991" y="799"/>
                </a:cubicBezTo>
                <a:cubicBezTo>
                  <a:pt x="1124" y="666"/>
                  <a:pt x="1124" y="450"/>
                  <a:pt x="991" y="316"/>
                </a:cubicBezTo>
                <a:cubicBezTo>
                  <a:pt x="675" y="0"/>
                  <a:pt x="675" y="0"/>
                  <a:pt x="675" y="0"/>
                </a:cubicBezTo>
                <a:cubicBezTo>
                  <a:pt x="0" y="0"/>
                  <a:pt x="0" y="0"/>
                  <a:pt x="0" y="0"/>
                </a:cubicBezTo>
                <a:lnTo>
                  <a:pt x="0" y="291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"/>
          <p:cNvSpPr/>
          <p:nvPr userDrawn="1"/>
        </p:nvSpPr>
        <p:spPr bwMode="auto">
          <a:xfrm>
            <a:off x="0" y="5503863"/>
            <a:ext cx="768350" cy="1193800"/>
          </a:xfrm>
          <a:custGeom>
            <a:avLst/>
            <a:gdLst>
              <a:gd name="T0" fmla="*/ 0 w 484"/>
              <a:gd name="T1" fmla="*/ 0 h 753"/>
              <a:gd name="T2" fmla="*/ 0 w 484"/>
              <a:gd name="T3" fmla="*/ 538 h 753"/>
              <a:gd name="T4" fmla="*/ 141 w 484"/>
              <a:gd name="T5" fmla="*/ 679 h 753"/>
              <a:gd name="T6" fmla="*/ 409 w 484"/>
              <a:gd name="T7" fmla="*/ 679 h 753"/>
              <a:gd name="T8" fmla="*/ 409 w 484"/>
              <a:gd name="T9" fmla="*/ 679 h 753"/>
              <a:gd name="T10" fmla="*/ 409 w 484"/>
              <a:gd name="T11" fmla="*/ 410 h 753"/>
              <a:gd name="T12" fmla="*/ 0 w 484"/>
              <a:gd name="T13" fmla="*/ 0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753">
                <a:moveTo>
                  <a:pt x="0" y="0"/>
                </a:moveTo>
                <a:cubicBezTo>
                  <a:pt x="0" y="538"/>
                  <a:pt x="0" y="538"/>
                  <a:pt x="0" y="538"/>
                </a:cubicBezTo>
                <a:cubicBezTo>
                  <a:pt x="141" y="679"/>
                  <a:pt x="141" y="679"/>
                  <a:pt x="141" y="679"/>
                </a:cubicBezTo>
                <a:cubicBezTo>
                  <a:pt x="215" y="753"/>
                  <a:pt x="335" y="753"/>
                  <a:pt x="409" y="679"/>
                </a:cubicBezTo>
                <a:cubicBezTo>
                  <a:pt x="409" y="679"/>
                  <a:pt x="409" y="679"/>
                  <a:pt x="409" y="679"/>
                </a:cubicBezTo>
                <a:cubicBezTo>
                  <a:pt x="484" y="604"/>
                  <a:pt x="484" y="484"/>
                  <a:pt x="409" y="410"/>
                </a:cubicBezTo>
                <a:lnTo>
                  <a:pt x="0" y="0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"/>
          <p:cNvSpPr/>
          <p:nvPr userDrawn="1"/>
        </p:nvSpPr>
        <p:spPr bwMode="auto">
          <a:xfrm>
            <a:off x="5672138" y="5021263"/>
            <a:ext cx="1941513" cy="1122363"/>
          </a:xfrm>
          <a:custGeom>
            <a:avLst/>
            <a:gdLst>
              <a:gd name="T0" fmla="*/ 656 w 1223"/>
              <a:gd name="T1" fmla="*/ 141 h 708"/>
              <a:gd name="T2" fmla="*/ 142 w 1223"/>
              <a:gd name="T3" fmla="*/ 141 h 708"/>
              <a:gd name="T4" fmla="*/ 142 w 1223"/>
              <a:gd name="T5" fmla="*/ 141 h 708"/>
              <a:gd name="T6" fmla="*/ 142 w 1223"/>
              <a:gd name="T7" fmla="*/ 655 h 708"/>
              <a:gd name="T8" fmla="*/ 196 w 1223"/>
              <a:gd name="T9" fmla="*/ 708 h 708"/>
              <a:gd name="T10" fmla="*/ 1223 w 1223"/>
              <a:gd name="T11" fmla="*/ 708 h 708"/>
              <a:gd name="T12" fmla="*/ 656 w 1223"/>
              <a:gd name="T13" fmla="*/ 141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3" h="708">
                <a:moveTo>
                  <a:pt x="656" y="141"/>
                </a:moveTo>
                <a:cubicBezTo>
                  <a:pt x="514" y="0"/>
                  <a:pt x="284" y="0"/>
                  <a:pt x="142" y="141"/>
                </a:cubicBezTo>
                <a:cubicBezTo>
                  <a:pt x="142" y="141"/>
                  <a:pt x="142" y="141"/>
                  <a:pt x="142" y="141"/>
                </a:cubicBezTo>
                <a:cubicBezTo>
                  <a:pt x="0" y="283"/>
                  <a:pt x="0" y="513"/>
                  <a:pt x="142" y="655"/>
                </a:cubicBezTo>
                <a:cubicBezTo>
                  <a:pt x="196" y="708"/>
                  <a:pt x="196" y="708"/>
                  <a:pt x="196" y="708"/>
                </a:cubicBezTo>
                <a:cubicBezTo>
                  <a:pt x="1223" y="708"/>
                  <a:pt x="1223" y="708"/>
                  <a:pt x="1223" y="708"/>
                </a:cubicBezTo>
                <a:lnTo>
                  <a:pt x="656" y="141"/>
                </a:lnTo>
                <a:close/>
              </a:path>
            </a:pathLst>
          </a:custGeom>
          <a:solidFill>
            <a:srgbClr val="2332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669925" y="1130300"/>
            <a:ext cx="10850563" cy="500697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17"/>
          <p:cNvSpPr/>
          <p:nvPr userDrawn="1"/>
        </p:nvSpPr>
        <p:spPr bwMode="auto">
          <a:xfrm>
            <a:off x="6592889" y="1130300"/>
            <a:ext cx="4483100" cy="4822825"/>
          </a:xfrm>
          <a:custGeom>
            <a:avLst/>
            <a:gdLst>
              <a:gd name="T0" fmla="*/ 1082 w 3008"/>
              <a:gd name="T1" fmla="*/ 285 h 3242"/>
              <a:gd name="T2" fmla="*/ 261 w 3008"/>
              <a:gd name="T3" fmla="*/ 1092 h 3242"/>
              <a:gd name="T4" fmla="*/ 649 w 3008"/>
              <a:gd name="T5" fmla="*/ 2519 h 3242"/>
              <a:gd name="T6" fmla="*/ 1018 w 3008"/>
              <a:gd name="T7" fmla="*/ 2917 h 3242"/>
              <a:gd name="T8" fmla="*/ 1446 w 3008"/>
              <a:gd name="T9" fmla="*/ 3178 h 3242"/>
              <a:gd name="T10" fmla="*/ 1983 w 3008"/>
              <a:gd name="T11" fmla="*/ 2986 h 3242"/>
              <a:gd name="T12" fmla="*/ 2826 w 3008"/>
              <a:gd name="T13" fmla="*/ 2847 h 3242"/>
              <a:gd name="T14" fmla="*/ 2899 w 3008"/>
              <a:gd name="T15" fmla="*/ 2131 h 3242"/>
              <a:gd name="T16" fmla="*/ 2863 w 3008"/>
              <a:gd name="T17" fmla="*/ 1619 h 3242"/>
              <a:gd name="T18" fmla="*/ 2858 w 3008"/>
              <a:gd name="T19" fmla="*/ 891 h 3242"/>
              <a:gd name="T20" fmla="*/ 1082 w 3008"/>
              <a:gd name="T21" fmla="*/ 285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08" h="3242">
                <a:moveTo>
                  <a:pt x="1082" y="285"/>
                </a:moveTo>
                <a:cubicBezTo>
                  <a:pt x="1082" y="285"/>
                  <a:pt x="517" y="423"/>
                  <a:pt x="261" y="1092"/>
                </a:cubicBezTo>
                <a:cubicBezTo>
                  <a:pt x="0" y="1774"/>
                  <a:pt x="335" y="2347"/>
                  <a:pt x="649" y="2519"/>
                </a:cubicBezTo>
                <a:cubicBezTo>
                  <a:pt x="964" y="2691"/>
                  <a:pt x="999" y="2765"/>
                  <a:pt x="1018" y="2917"/>
                </a:cubicBezTo>
                <a:cubicBezTo>
                  <a:pt x="1038" y="3070"/>
                  <a:pt x="1230" y="3242"/>
                  <a:pt x="1446" y="3178"/>
                </a:cubicBezTo>
                <a:cubicBezTo>
                  <a:pt x="1663" y="3114"/>
                  <a:pt x="1820" y="2952"/>
                  <a:pt x="1983" y="2986"/>
                </a:cubicBezTo>
                <a:cubicBezTo>
                  <a:pt x="2145" y="3021"/>
                  <a:pt x="2665" y="3076"/>
                  <a:pt x="2826" y="2847"/>
                </a:cubicBezTo>
                <a:cubicBezTo>
                  <a:pt x="2986" y="2617"/>
                  <a:pt x="3008" y="2280"/>
                  <a:pt x="2899" y="2131"/>
                </a:cubicBezTo>
                <a:cubicBezTo>
                  <a:pt x="2789" y="1983"/>
                  <a:pt x="2829" y="1746"/>
                  <a:pt x="2863" y="1619"/>
                </a:cubicBezTo>
                <a:cubicBezTo>
                  <a:pt x="2898" y="1491"/>
                  <a:pt x="3006" y="1225"/>
                  <a:pt x="2858" y="891"/>
                </a:cubicBezTo>
                <a:cubicBezTo>
                  <a:pt x="2652" y="423"/>
                  <a:pt x="1997" y="0"/>
                  <a:pt x="1082" y="285"/>
                </a:cubicBezTo>
                <a:close/>
              </a:path>
            </a:pathLst>
          </a:custGeom>
          <a:blipFill>
            <a:blip r:embed="rId2"/>
            <a:srcRect/>
            <a:stretch>
              <a:fillRect l="-4198" t="-4363" r="-4784" b="-4385"/>
            </a:stretch>
          </a:blip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/>
          <p:nvPr userDrawn="1"/>
        </p:nvSpPr>
        <p:spPr bwMode="auto">
          <a:xfrm>
            <a:off x="5672138" y="5021263"/>
            <a:ext cx="2649538" cy="1830388"/>
          </a:xfrm>
          <a:custGeom>
            <a:avLst/>
            <a:gdLst>
              <a:gd name="T0" fmla="*/ 656 w 1669"/>
              <a:gd name="T1" fmla="*/ 141 h 1155"/>
              <a:gd name="T2" fmla="*/ 142 w 1669"/>
              <a:gd name="T3" fmla="*/ 141 h 1155"/>
              <a:gd name="T4" fmla="*/ 142 w 1669"/>
              <a:gd name="T5" fmla="*/ 141 h 1155"/>
              <a:gd name="T6" fmla="*/ 142 w 1669"/>
              <a:gd name="T7" fmla="*/ 655 h 1155"/>
              <a:gd name="T8" fmla="*/ 642 w 1669"/>
              <a:gd name="T9" fmla="*/ 1155 h 1155"/>
              <a:gd name="T10" fmla="*/ 1669 w 1669"/>
              <a:gd name="T11" fmla="*/ 1155 h 1155"/>
              <a:gd name="T12" fmla="*/ 656 w 1669"/>
              <a:gd name="T13" fmla="*/ 141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9" h="1155">
                <a:moveTo>
                  <a:pt x="656" y="141"/>
                </a:moveTo>
                <a:cubicBezTo>
                  <a:pt x="514" y="0"/>
                  <a:pt x="284" y="0"/>
                  <a:pt x="142" y="141"/>
                </a:cubicBezTo>
                <a:cubicBezTo>
                  <a:pt x="142" y="141"/>
                  <a:pt x="142" y="141"/>
                  <a:pt x="142" y="141"/>
                </a:cubicBezTo>
                <a:cubicBezTo>
                  <a:pt x="0" y="283"/>
                  <a:pt x="0" y="513"/>
                  <a:pt x="142" y="655"/>
                </a:cubicBezTo>
                <a:cubicBezTo>
                  <a:pt x="642" y="1155"/>
                  <a:pt x="642" y="1155"/>
                  <a:pt x="642" y="1155"/>
                </a:cubicBezTo>
                <a:cubicBezTo>
                  <a:pt x="1669" y="1155"/>
                  <a:pt x="1669" y="1155"/>
                  <a:pt x="1669" y="1155"/>
                </a:cubicBezTo>
                <a:lnTo>
                  <a:pt x="656" y="141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261368" y="2857498"/>
            <a:ext cx="553313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261368" y="1786469"/>
            <a:ext cx="5533131" cy="104255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261367" y="4464108"/>
            <a:ext cx="2524821" cy="2962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1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261367" y="4873127"/>
            <a:ext cx="1532541" cy="296271"/>
          </a:xfrm>
          <a:prstGeom prst="roundRect">
            <a:avLst>
              <a:gd name="adj" fmla="val 50000"/>
            </a:avLst>
          </a:prstGeom>
          <a:ln w="19050">
            <a:solidFill>
              <a:schemeClr val="accent3"/>
            </a:soli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 userDrawn="1"/>
        </p:nvSpPr>
        <p:spPr bwMode="auto">
          <a:xfrm>
            <a:off x="0" y="3176"/>
            <a:ext cx="2011328" cy="1665967"/>
          </a:xfrm>
          <a:custGeom>
            <a:avLst/>
            <a:gdLst>
              <a:gd name="T0" fmla="*/ 0 w 1124"/>
              <a:gd name="T1" fmla="*/ 291 h 932"/>
              <a:gd name="T2" fmla="*/ 508 w 1124"/>
              <a:gd name="T3" fmla="*/ 799 h 932"/>
              <a:gd name="T4" fmla="*/ 991 w 1124"/>
              <a:gd name="T5" fmla="*/ 799 h 932"/>
              <a:gd name="T6" fmla="*/ 991 w 1124"/>
              <a:gd name="T7" fmla="*/ 799 h 932"/>
              <a:gd name="T8" fmla="*/ 991 w 1124"/>
              <a:gd name="T9" fmla="*/ 316 h 932"/>
              <a:gd name="T10" fmla="*/ 675 w 1124"/>
              <a:gd name="T11" fmla="*/ 0 h 932"/>
              <a:gd name="T12" fmla="*/ 0 w 1124"/>
              <a:gd name="T13" fmla="*/ 0 h 932"/>
              <a:gd name="T14" fmla="*/ 0 w 1124"/>
              <a:gd name="T15" fmla="*/ 291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4" h="932">
                <a:moveTo>
                  <a:pt x="0" y="291"/>
                </a:moveTo>
                <a:cubicBezTo>
                  <a:pt x="508" y="799"/>
                  <a:pt x="508" y="799"/>
                  <a:pt x="508" y="799"/>
                </a:cubicBezTo>
                <a:cubicBezTo>
                  <a:pt x="642" y="932"/>
                  <a:pt x="858" y="932"/>
                  <a:pt x="991" y="799"/>
                </a:cubicBezTo>
                <a:cubicBezTo>
                  <a:pt x="991" y="799"/>
                  <a:pt x="991" y="799"/>
                  <a:pt x="991" y="799"/>
                </a:cubicBezTo>
                <a:cubicBezTo>
                  <a:pt x="1124" y="666"/>
                  <a:pt x="1124" y="450"/>
                  <a:pt x="991" y="316"/>
                </a:cubicBezTo>
                <a:cubicBezTo>
                  <a:pt x="675" y="0"/>
                  <a:pt x="675" y="0"/>
                  <a:pt x="675" y="0"/>
                </a:cubicBezTo>
                <a:cubicBezTo>
                  <a:pt x="0" y="0"/>
                  <a:pt x="0" y="0"/>
                  <a:pt x="0" y="0"/>
                </a:cubicBezTo>
                <a:lnTo>
                  <a:pt x="0" y="29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7"/>
          <p:cNvSpPr/>
          <p:nvPr userDrawn="1"/>
        </p:nvSpPr>
        <p:spPr bwMode="auto">
          <a:xfrm>
            <a:off x="4230688" y="3176"/>
            <a:ext cx="7961313" cy="6848475"/>
          </a:xfrm>
          <a:custGeom>
            <a:avLst/>
            <a:gdLst>
              <a:gd name="T0" fmla="*/ 1320 w 5015"/>
              <a:gd name="T1" fmla="*/ 0 h 4314"/>
              <a:gd name="T2" fmla="*/ 0 w 5015"/>
              <a:gd name="T3" fmla="*/ 0 h 4314"/>
              <a:gd name="T4" fmla="*/ 4320 w 5015"/>
              <a:gd name="T5" fmla="*/ 4314 h 4314"/>
              <a:gd name="T6" fmla="*/ 5015 w 5015"/>
              <a:gd name="T7" fmla="*/ 4314 h 4314"/>
              <a:gd name="T8" fmla="*/ 5015 w 5015"/>
              <a:gd name="T9" fmla="*/ 3690 h 4314"/>
              <a:gd name="T10" fmla="*/ 1320 w 5015"/>
              <a:gd name="T11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15" h="4314">
                <a:moveTo>
                  <a:pt x="1320" y="0"/>
                </a:moveTo>
                <a:lnTo>
                  <a:pt x="0" y="0"/>
                </a:lnTo>
                <a:lnTo>
                  <a:pt x="4320" y="4314"/>
                </a:lnTo>
                <a:lnTo>
                  <a:pt x="5015" y="4314"/>
                </a:lnTo>
                <a:lnTo>
                  <a:pt x="5015" y="3690"/>
                </a:lnTo>
                <a:lnTo>
                  <a:pt x="132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669925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40441" y="23959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40440" y="32912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10745788" y="3176"/>
            <a:ext cx="1282700" cy="823913"/>
          </a:xfrm>
          <a:custGeom>
            <a:avLst/>
            <a:gdLst>
              <a:gd name="T0" fmla="*/ 441 w 808"/>
              <a:gd name="T1" fmla="*/ 441 h 520"/>
              <a:gd name="T2" fmla="*/ 729 w 808"/>
              <a:gd name="T3" fmla="*/ 441 h 520"/>
              <a:gd name="T4" fmla="*/ 729 w 808"/>
              <a:gd name="T5" fmla="*/ 441 h 520"/>
              <a:gd name="T6" fmla="*/ 729 w 808"/>
              <a:gd name="T7" fmla="*/ 153 h 520"/>
              <a:gd name="T8" fmla="*/ 576 w 808"/>
              <a:gd name="T9" fmla="*/ 0 h 520"/>
              <a:gd name="T10" fmla="*/ 0 w 808"/>
              <a:gd name="T11" fmla="*/ 0 h 520"/>
              <a:gd name="T12" fmla="*/ 441 w 808"/>
              <a:gd name="T13" fmla="*/ 441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20">
                <a:moveTo>
                  <a:pt x="441" y="441"/>
                </a:moveTo>
                <a:cubicBezTo>
                  <a:pt x="521" y="520"/>
                  <a:pt x="650" y="520"/>
                  <a:pt x="729" y="441"/>
                </a:cubicBezTo>
                <a:cubicBezTo>
                  <a:pt x="729" y="441"/>
                  <a:pt x="729" y="441"/>
                  <a:pt x="729" y="441"/>
                </a:cubicBezTo>
                <a:cubicBezTo>
                  <a:pt x="808" y="361"/>
                  <a:pt x="808" y="232"/>
                  <a:pt x="729" y="153"/>
                </a:cubicBezTo>
                <a:cubicBezTo>
                  <a:pt x="576" y="0"/>
                  <a:pt x="576" y="0"/>
                  <a:pt x="576" y="0"/>
                </a:cubicBezTo>
                <a:cubicBezTo>
                  <a:pt x="0" y="0"/>
                  <a:pt x="0" y="0"/>
                  <a:pt x="0" y="0"/>
                </a:cubicBezTo>
                <a:lnTo>
                  <a:pt x="441" y="44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0"/>
          <p:cNvSpPr/>
          <p:nvPr userDrawn="1"/>
        </p:nvSpPr>
        <p:spPr bwMode="auto">
          <a:xfrm>
            <a:off x="0" y="5503863"/>
            <a:ext cx="768350" cy="1193800"/>
          </a:xfrm>
          <a:custGeom>
            <a:avLst/>
            <a:gdLst>
              <a:gd name="T0" fmla="*/ 0 w 484"/>
              <a:gd name="T1" fmla="*/ 0 h 753"/>
              <a:gd name="T2" fmla="*/ 0 w 484"/>
              <a:gd name="T3" fmla="*/ 538 h 753"/>
              <a:gd name="T4" fmla="*/ 141 w 484"/>
              <a:gd name="T5" fmla="*/ 679 h 753"/>
              <a:gd name="T6" fmla="*/ 409 w 484"/>
              <a:gd name="T7" fmla="*/ 679 h 753"/>
              <a:gd name="T8" fmla="*/ 409 w 484"/>
              <a:gd name="T9" fmla="*/ 679 h 753"/>
              <a:gd name="T10" fmla="*/ 409 w 484"/>
              <a:gd name="T11" fmla="*/ 410 h 753"/>
              <a:gd name="T12" fmla="*/ 0 w 484"/>
              <a:gd name="T13" fmla="*/ 0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753">
                <a:moveTo>
                  <a:pt x="0" y="0"/>
                </a:moveTo>
                <a:cubicBezTo>
                  <a:pt x="0" y="538"/>
                  <a:pt x="0" y="538"/>
                  <a:pt x="0" y="538"/>
                </a:cubicBezTo>
                <a:cubicBezTo>
                  <a:pt x="141" y="679"/>
                  <a:pt x="141" y="679"/>
                  <a:pt x="141" y="679"/>
                </a:cubicBezTo>
                <a:cubicBezTo>
                  <a:pt x="215" y="753"/>
                  <a:pt x="335" y="753"/>
                  <a:pt x="409" y="679"/>
                </a:cubicBezTo>
                <a:cubicBezTo>
                  <a:pt x="409" y="679"/>
                  <a:pt x="409" y="679"/>
                  <a:pt x="409" y="679"/>
                </a:cubicBezTo>
                <a:cubicBezTo>
                  <a:pt x="484" y="604"/>
                  <a:pt x="484" y="484"/>
                  <a:pt x="409" y="4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"/>
          <p:cNvSpPr/>
          <p:nvPr userDrawn="1"/>
        </p:nvSpPr>
        <p:spPr bwMode="auto">
          <a:xfrm>
            <a:off x="5672138" y="5021263"/>
            <a:ext cx="2649538" cy="1830388"/>
          </a:xfrm>
          <a:custGeom>
            <a:avLst/>
            <a:gdLst>
              <a:gd name="T0" fmla="*/ 656 w 1669"/>
              <a:gd name="T1" fmla="*/ 141 h 1155"/>
              <a:gd name="T2" fmla="*/ 142 w 1669"/>
              <a:gd name="T3" fmla="*/ 141 h 1155"/>
              <a:gd name="T4" fmla="*/ 142 w 1669"/>
              <a:gd name="T5" fmla="*/ 141 h 1155"/>
              <a:gd name="T6" fmla="*/ 142 w 1669"/>
              <a:gd name="T7" fmla="*/ 655 h 1155"/>
              <a:gd name="T8" fmla="*/ 642 w 1669"/>
              <a:gd name="T9" fmla="*/ 1155 h 1155"/>
              <a:gd name="T10" fmla="*/ 1669 w 1669"/>
              <a:gd name="T11" fmla="*/ 1155 h 1155"/>
              <a:gd name="T12" fmla="*/ 656 w 1669"/>
              <a:gd name="T13" fmla="*/ 141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9" h="1155">
                <a:moveTo>
                  <a:pt x="656" y="141"/>
                </a:moveTo>
                <a:cubicBezTo>
                  <a:pt x="514" y="0"/>
                  <a:pt x="284" y="0"/>
                  <a:pt x="142" y="141"/>
                </a:cubicBezTo>
                <a:cubicBezTo>
                  <a:pt x="142" y="141"/>
                  <a:pt x="142" y="141"/>
                  <a:pt x="142" y="141"/>
                </a:cubicBezTo>
                <a:cubicBezTo>
                  <a:pt x="0" y="283"/>
                  <a:pt x="0" y="513"/>
                  <a:pt x="142" y="655"/>
                </a:cubicBezTo>
                <a:cubicBezTo>
                  <a:pt x="642" y="1155"/>
                  <a:pt x="642" y="1155"/>
                  <a:pt x="642" y="1155"/>
                </a:cubicBezTo>
                <a:cubicBezTo>
                  <a:pt x="1669" y="1155"/>
                  <a:pt x="1669" y="1155"/>
                  <a:pt x="1669" y="1155"/>
                </a:cubicBezTo>
                <a:lnTo>
                  <a:pt x="656" y="14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1213-EF81-4F7F-9ED4-DE1047CAB294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CB41-48F2-4F29-9FC4-2A6598AFB22D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3176"/>
            <a:ext cx="12192001" cy="6854824"/>
            <a:chOff x="0" y="3176"/>
            <a:chExt cx="12192001" cy="6854824"/>
          </a:xfrm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0" y="3176"/>
              <a:ext cx="12192000" cy="6854824"/>
            </a:xfrm>
            <a:prstGeom prst="rect">
              <a:avLst/>
            </a:prstGeom>
            <a:solidFill>
              <a:srgbClr val="1B2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 userDrawn="1"/>
          </p:nvSpPr>
          <p:spPr bwMode="auto">
            <a:xfrm>
              <a:off x="10745788" y="3176"/>
              <a:ext cx="1282700" cy="823913"/>
            </a:xfrm>
            <a:custGeom>
              <a:avLst/>
              <a:gdLst>
                <a:gd name="T0" fmla="*/ 441 w 808"/>
                <a:gd name="T1" fmla="*/ 441 h 520"/>
                <a:gd name="T2" fmla="*/ 729 w 808"/>
                <a:gd name="T3" fmla="*/ 441 h 520"/>
                <a:gd name="T4" fmla="*/ 729 w 808"/>
                <a:gd name="T5" fmla="*/ 441 h 520"/>
                <a:gd name="T6" fmla="*/ 729 w 808"/>
                <a:gd name="T7" fmla="*/ 153 h 520"/>
                <a:gd name="T8" fmla="*/ 576 w 808"/>
                <a:gd name="T9" fmla="*/ 0 h 520"/>
                <a:gd name="T10" fmla="*/ 0 w 808"/>
                <a:gd name="T11" fmla="*/ 0 h 520"/>
                <a:gd name="T12" fmla="*/ 441 w 808"/>
                <a:gd name="T13" fmla="*/ 44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520">
                  <a:moveTo>
                    <a:pt x="441" y="441"/>
                  </a:moveTo>
                  <a:cubicBezTo>
                    <a:pt x="521" y="520"/>
                    <a:pt x="650" y="520"/>
                    <a:pt x="729" y="441"/>
                  </a:cubicBezTo>
                  <a:cubicBezTo>
                    <a:pt x="729" y="441"/>
                    <a:pt x="729" y="441"/>
                    <a:pt x="729" y="441"/>
                  </a:cubicBezTo>
                  <a:cubicBezTo>
                    <a:pt x="808" y="361"/>
                    <a:pt x="808" y="232"/>
                    <a:pt x="729" y="153"/>
                  </a:cubicBezTo>
                  <a:cubicBezTo>
                    <a:pt x="576" y="0"/>
                    <a:pt x="576" y="0"/>
                    <a:pt x="57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41" y="441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/>
            <p:nvPr userDrawn="1"/>
          </p:nvSpPr>
          <p:spPr bwMode="auto">
            <a:xfrm>
              <a:off x="4230688" y="3176"/>
              <a:ext cx="7961313" cy="6848475"/>
            </a:xfrm>
            <a:custGeom>
              <a:avLst/>
              <a:gdLst>
                <a:gd name="T0" fmla="*/ 1320 w 5015"/>
                <a:gd name="T1" fmla="*/ 0 h 4314"/>
                <a:gd name="T2" fmla="*/ 0 w 5015"/>
                <a:gd name="T3" fmla="*/ 0 h 4314"/>
                <a:gd name="T4" fmla="*/ 4320 w 5015"/>
                <a:gd name="T5" fmla="*/ 4314 h 4314"/>
                <a:gd name="T6" fmla="*/ 5015 w 5015"/>
                <a:gd name="T7" fmla="*/ 4314 h 4314"/>
                <a:gd name="T8" fmla="*/ 5015 w 5015"/>
                <a:gd name="T9" fmla="*/ 3690 h 4314"/>
                <a:gd name="T10" fmla="*/ 1320 w 5015"/>
                <a:gd name="T11" fmla="*/ 0 h 4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15" h="4314">
                  <a:moveTo>
                    <a:pt x="1320" y="0"/>
                  </a:moveTo>
                  <a:lnTo>
                    <a:pt x="0" y="0"/>
                  </a:lnTo>
                  <a:lnTo>
                    <a:pt x="4320" y="4314"/>
                  </a:lnTo>
                  <a:lnTo>
                    <a:pt x="5015" y="4314"/>
                  </a:lnTo>
                  <a:lnTo>
                    <a:pt x="5015" y="369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 userDrawn="1"/>
          </p:nvSpPr>
          <p:spPr bwMode="auto">
            <a:xfrm>
              <a:off x="0" y="3176"/>
              <a:ext cx="1784350" cy="1477963"/>
            </a:xfrm>
            <a:custGeom>
              <a:avLst/>
              <a:gdLst>
                <a:gd name="T0" fmla="*/ 0 w 1124"/>
                <a:gd name="T1" fmla="*/ 291 h 932"/>
                <a:gd name="T2" fmla="*/ 508 w 1124"/>
                <a:gd name="T3" fmla="*/ 799 h 932"/>
                <a:gd name="T4" fmla="*/ 991 w 1124"/>
                <a:gd name="T5" fmla="*/ 799 h 932"/>
                <a:gd name="T6" fmla="*/ 991 w 1124"/>
                <a:gd name="T7" fmla="*/ 799 h 932"/>
                <a:gd name="T8" fmla="*/ 991 w 1124"/>
                <a:gd name="T9" fmla="*/ 316 h 932"/>
                <a:gd name="T10" fmla="*/ 675 w 1124"/>
                <a:gd name="T11" fmla="*/ 0 h 932"/>
                <a:gd name="T12" fmla="*/ 0 w 1124"/>
                <a:gd name="T13" fmla="*/ 0 h 932"/>
                <a:gd name="T14" fmla="*/ 0 w 1124"/>
                <a:gd name="T15" fmla="*/ 291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4" h="932">
                  <a:moveTo>
                    <a:pt x="0" y="291"/>
                  </a:moveTo>
                  <a:cubicBezTo>
                    <a:pt x="508" y="799"/>
                    <a:pt x="508" y="799"/>
                    <a:pt x="508" y="799"/>
                  </a:cubicBezTo>
                  <a:cubicBezTo>
                    <a:pt x="642" y="932"/>
                    <a:pt x="858" y="932"/>
                    <a:pt x="991" y="799"/>
                  </a:cubicBezTo>
                  <a:cubicBezTo>
                    <a:pt x="991" y="799"/>
                    <a:pt x="991" y="799"/>
                    <a:pt x="991" y="799"/>
                  </a:cubicBezTo>
                  <a:cubicBezTo>
                    <a:pt x="1124" y="666"/>
                    <a:pt x="1124" y="450"/>
                    <a:pt x="991" y="316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 userDrawn="1"/>
          </p:nvSpPr>
          <p:spPr bwMode="auto">
            <a:xfrm>
              <a:off x="0" y="5503863"/>
              <a:ext cx="768350" cy="1193800"/>
            </a:xfrm>
            <a:custGeom>
              <a:avLst/>
              <a:gdLst>
                <a:gd name="T0" fmla="*/ 0 w 484"/>
                <a:gd name="T1" fmla="*/ 0 h 753"/>
                <a:gd name="T2" fmla="*/ 0 w 484"/>
                <a:gd name="T3" fmla="*/ 538 h 753"/>
                <a:gd name="T4" fmla="*/ 141 w 484"/>
                <a:gd name="T5" fmla="*/ 679 h 753"/>
                <a:gd name="T6" fmla="*/ 409 w 484"/>
                <a:gd name="T7" fmla="*/ 679 h 753"/>
                <a:gd name="T8" fmla="*/ 409 w 484"/>
                <a:gd name="T9" fmla="*/ 679 h 753"/>
                <a:gd name="T10" fmla="*/ 409 w 484"/>
                <a:gd name="T11" fmla="*/ 410 h 753"/>
                <a:gd name="T12" fmla="*/ 0 w 484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753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1" y="679"/>
                    <a:pt x="141" y="679"/>
                    <a:pt x="141" y="679"/>
                  </a:cubicBezTo>
                  <a:cubicBezTo>
                    <a:pt x="215" y="753"/>
                    <a:pt x="335" y="753"/>
                    <a:pt x="409" y="679"/>
                  </a:cubicBezTo>
                  <a:cubicBezTo>
                    <a:pt x="409" y="679"/>
                    <a:pt x="409" y="679"/>
                    <a:pt x="409" y="679"/>
                  </a:cubicBezTo>
                  <a:cubicBezTo>
                    <a:pt x="484" y="604"/>
                    <a:pt x="484" y="484"/>
                    <a:pt x="409" y="4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 userDrawn="1"/>
          </p:nvSpPr>
          <p:spPr bwMode="auto">
            <a:xfrm>
              <a:off x="5672138" y="5021263"/>
              <a:ext cx="1941513" cy="1122363"/>
            </a:xfrm>
            <a:custGeom>
              <a:avLst/>
              <a:gdLst>
                <a:gd name="T0" fmla="*/ 656 w 1223"/>
                <a:gd name="T1" fmla="*/ 141 h 708"/>
                <a:gd name="T2" fmla="*/ 142 w 1223"/>
                <a:gd name="T3" fmla="*/ 141 h 708"/>
                <a:gd name="T4" fmla="*/ 142 w 1223"/>
                <a:gd name="T5" fmla="*/ 141 h 708"/>
                <a:gd name="T6" fmla="*/ 142 w 1223"/>
                <a:gd name="T7" fmla="*/ 655 h 708"/>
                <a:gd name="T8" fmla="*/ 196 w 1223"/>
                <a:gd name="T9" fmla="*/ 708 h 708"/>
                <a:gd name="T10" fmla="*/ 1223 w 1223"/>
                <a:gd name="T11" fmla="*/ 708 h 708"/>
                <a:gd name="T12" fmla="*/ 656 w 1223"/>
                <a:gd name="T13" fmla="*/ 14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3" h="708">
                  <a:moveTo>
                    <a:pt x="656" y="141"/>
                  </a:moveTo>
                  <a:cubicBezTo>
                    <a:pt x="514" y="0"/>
                    <a:pt x="284" y="0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0" y="283"/>
                    <a:pt x="0" y="513"/>
                    <a:pt x="142" y="655"/>
                  </a:cubicBezTo>
                  <a:cubicBezTo>
                    <a:pt x="196" y="708"/>
                    <a:pt x="196" y="708"/>
                    <a:pt x="196" y="708"/>
                  </a:cubicBezTo>
                  <a:cubicBezTo>
                    <a:pt x="1223" y="708"/>
                    <a:pt x="1223" y="708"/>
                    <a:pt x="1223" y="708"/>
                  </a:cubicBezTo>
                  <a:lnTo>
                    <a:pt x="656" y="141"/>
                  </a:lnTo>
                  <a:close/>
                </a:path>
              </a:pathLst>
            </a:custGeom>
            <a:solidFill>
              <a:srgbClr val="233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669925" y="1130300"/>
              <a:ext cx="10850563" cy="50069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457200" sx="102000" sy="102000" algn="ctr" rotWithShape="0">
                <a:schemeClr val="tx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17"/>
            <p:cNvSpPr/>
            <p:nvPr userDrawn="1"/>
          </p:nvSpPr>
          <p:spPr bwMode="auto">
            <a:xfrm>
              <a:off x="6592889" y="1130300"/>
              <a:ext cx="4483100" cy="4822825"/>
            </a:xfrm>
            <a:custGeom>
              <a:avLst/>
              <a:gdLst>
                <a:gd name="T0" fmla="*/ 1082 w 3008"/>
                <a:gd name="T1" fmla="*/ 285 h 3242"/>
                <a:gd name="T2" fmla="*/ 261 w 3008"/>
                <a:gd name="T3" fmla="*/ 1092 h 3242"/>
                <a:gd name="T4" fmla="*/ 649 w 3008"/>
                <a:gd name="T5" fmla="*/ 2519 h 3242"/>
                <a:gd name="T6" fmla="*/ 1018 w 3008"/>
                <a:gd name="T7" fmla="*/ 2917 h 3242"/>
                <a:gd name="T8" fmla="*/ 1446 w 3008"/>
                <a:gd name="T9" fmla="*/ 3178 h 3242"/>
                <a:gd name="T10" fmla="*/ 1983 w 3008"/>
                <a:gd name="T11" fmla="*/ 2986 h 3242"/>
                <a:gd name="T12" fmla="*/ 2826 w 3008"/>
                <a:gd name="T13" fmla="*/ 2847 h 3242"/>
                <a:gd name="T14" fmla="*/ 2899 w 3008"/>
                <a:gd name="T15" fmla="*/ 2131 h 3242"/>
                <a:gd name="T16" fmla="*/ 2863 w 3008"/>
                <a:gd name="T17" fmla="*/ 1619 h 3242"/>
                <a:gd name="T18" fmla="*/ 2858 w 3008"/>
                <a:gd name="T19" fmla="*/ 891 h 3242"/>
                <a:gd name="T20" fmla="*/ 1082 w 3008"/>
                <a:gd name="T21" fmla="*/ 285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08" h="3242">
                  <a:moveTo>
                    <a:pt x="1082" y="285"/>
                  </a:moveTo>
                  <a:cubicBezTo>
                    <a:pt x="1082" y="285"/>
                    <a:pt x="517" y="423"/>
                    <a:pt x="261" y="1092"/>
                  </a:cubicBezTo>
                  <a:cubicBezTo>
                    <a:pt x="0" y="1774"/>
                    <a:pt x="335" y="2347"/>
                    <a:pt x="649" y="2519"/>
                  </a:cubicBezTo>
                  <a:cubicBezTo>
                    <a:pt x="964" y="2691"/>
                    <a:pt x="999" y="2765"/>
                    <a:pt x="1018" y="2917"/>
                  </a:cubicBezTo>
                  <a:cubicBezTo>
                    <a:pt x="1038" y="3070"/>
                    <a:pt x="1230" y="3242"/>
                    <a:pt x="1446" y="3178"/>
                  </a:cubicBezTo>
                  <a:cubicBezTo>
                    <a:pt x="1663" y="3114"/>
                    <a:pt x="1820" y="2952"/>
                    <a:pt x="1983" y="2986"/>
                  </a:cubicBezTo>
                  <a:cubicBezTo>
                    <a:pt x="2145" y="3021"/>
                    <a:pt x="2665" y="3076"/>
                    <a:pt x="2826" y="2847"/>
                  </a:cubicBezTo>
                  <a:cubicBezTo>
                    <a:pt x="2986" y="2617"/>
                    <a:pt x="3008" y="2280"/>
                    <a:pt x="2899" y="2131"/>
                  </a:cubicBezTo>
                  <a:cubicBezTo>
                    <a:pt x="2789" y="1983"/>
                    <a:pt x="2829" y="1746"/>
                    <a:pt x="2863" y="1619"/>
                  </a:cubicBezTo>
                  <a:cubicBezTo>
                    <a:pt x="2898" y="1491"/>
                    <a:pt x="3006" y="1225"/>
                    <a:pt x="2858" y="891"/>
                  </a:cubicBezTo>
                  <a:cubicBezTo>
                    <a:pt x="2652" y="423"/>
                    <a:pt x="1997" y="0"/>
                    <a:pt x="1082" y="285"/>
                  </a:cubicBezTo>
                  <a:close/>
                </a:path>
              </a:pathLst>
            </a:custGeom>
            <a:blipFill>
              <a:blip r:embed="rId2"/>
              <a:srcRect/>
              <a:stretch>
                <a:fillRect l="-4198" t="-4363" r="-4784" b="-4385"/>
              </a:stretch>
            </a:blip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/>
            <p:nvPr userDrawn="1"/>
          </p:nvSpPr>
          <p:spPr bwMode="auto">
            <a:xfrm>
              <a:off x="5672138" y="5021263"/>
              <a:ext cx="2649538" cy="1830388"/>
            </a:xfrm>
            <a:custGeom>
              <a:avLst/>
              <a:gdLst>
                <a:gd name="T0" fmla="*/ 656 w 1669"/>
                <a:gd name="T1" fmla="*/ 141 h 1155"/>
                <a:gd name="T2" fmla="*/ 142 w 1669"/>
                <a:gd name="T3" fmla="*/ 141 h 1155"/>
                <a:gd name="T4" fmla="*/ 142 w 1669"/>
                <a:gd name="T5" fmla="*/ 141 h 1155"/>
                <a:gd name="T6" fmla="*/ 142 w 1669"/>
                <a:gd name="T7" fmla="*/ 655 h 1155"/>
                <a:gd name="T8" fmla="*/ 642 w 1669"/>
                <a:gd name="T9" fmla="*/ 1155 h 1155"/>
                <a:gd name="T10" fmla="*/ 1669 w 1669"/>
                <a:gd name="T11" fmla="*/ 1155 h 1155"/>
                <a:gd name="T12" fmla="*/ 656 w 1669"/>
                <a:gd name="T13" fmla="*/ 141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9" h="1155">
                  <a:moveTo>
                    <a:pt x="656" y="141"/>
                  </a:moveTo>
                  <a:cubicBezTo>
                    <a:pt x="514" y="0"/>
                    <a:pt x="284" y="0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0" y="283"/>
                    <a:pt x="0" y="513"/>
                    <a:pt x="142" y="655"/>
                  </a:cubicBezTo>
                  <a:cubicBezTo>
                    <a:pt x="642" y="1155"/>
                    <a:pt x="642" y="1155"/>
                    <a:pt x="642" y="1155"/>
                  </a:cubicBezTo>
                  <a:cubicBezTo>
                    <a:pt x="1669" y="1155"/>
                    <a:pt x="1669" y="1155"/>
                    <a:pt x="1669" y="1155"/>
                  </a:cubicBezTo>
                  <a:lnTo>
                    <a:pt x="656" y="141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524341" y="2406425"/>
            <a:ext cx="4604544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524341" y="4712661"/>
            <a:ext cx="460454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524342" y="4416390"/>
            <a:ext cx="46045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D6D2C0-92C8-4EED-8819-009BEEA06105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hlinkClick r:id="" action="ppaction://hlinkshowjump?jump=nextslide"/>
          </p:cNvPr>
          <p:cNvSpPr txBox="1"/>
          <p:nvPr/>
        </p:nvSpPr>
        <p:spPr>
          <a:xfrm>
            <a:off x="8905875" y="4509172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TELL ME MORE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2668" y="1283590"/>
            <a:ext cx="1994516" cy="467557"/>
            <a:chOff x="1112668" y="1283590"/>
            <a:chExt cx="1994516" cy="467557"/>
          </a:xfrm>
        </p:grpSpPr>
        <p:sp>
          <p:nvSpPr>
            <p:cNvPr id="3" name="文本框 2"/>
            <p:cNvSpPr txBox="1"/>
            <p:nvPr/>
          </p:nvSpPr>
          <p:spPr>
            <a:xfrm>
              <a:off x="1580225" y="1289482"/>
              <a:ext cx="1526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889899" y="2281561"/>
            <a:ext cx="4412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小组第三次展示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39053" y="3429000"/>
            <a:ext cx="23259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讲解：陈玥</a:t>
            </a:r>
            <a:endParaRPr lang="en-US" altLang="zh-CN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演示：陈崟</a:t>
            </a:r>
            <a:endParaRPr lang="en-US" altLang="zh-CN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评审：周志勇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286" y="2143556"/>
            <a:ext cx="2454708" cy="460257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69924" y="553716"/>
            <a:ext cx="7183755" cy="467557"/>
            <a:chOff x="1112668" y="1283590"/>
            <a:chExt cx="7183755" cy="467557"/>
          </a:xfrm>
        </p:grpSpPr>
        <p:sp>
          <p:nvSpPr>
            <p:cNvPr id="7" name="文本框 6"/>
            <p:cNvSpPr txBox="1"/>
            <p:nvPr/>
          </p:nvSpPr>
          <p:spPr>
            <a:xfrm>
              <a:off x="1580028" y="1289305"/>
              <a:ext cx="67163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XQuery [1] - 30</a:t>
              </a:r>
              <a:r>
                <a:rPr lang="zh-CN" altLang="en-US" sz="2400" b="1" dirty="0">
                  <a:latin typeface="Montserrat" panose="02000505000000020004" pitchFamily="2" charset="0"/>
                </a:rPr>
                <a:t>条数据分类排序</a:t>
              </a:r>
              <a:r>
                <a:rPr lang="en-US" altLang="zh-CN" sz="2400" b="1" dirty="0">
                  <a:latin typeface="Montserrat" panose="02000505000000020004" pitchFamily="2" charset="0"/>
                </a:rPr>
                <a:t> 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243AE8C-C7E7-4275-9A02-1556F092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5" y="1085732"/>
            <a:ext cx="12192000" cy="993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18" y="3702520"/>
            <a:ext cx="4765029" cy="4737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" y="1469390"/>
            <a:ext cx="10799445" cy="179260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1A8095-31F7-4035-B769-97E54FC9CAE4}"/>
              </a:ext>
            </a:extLst>
          </p:cNvPr>
          <p:cNvGrpSpPr/>
          <p:nvPr/>
        </p:nvGrpSpPr>
        <p:grpSpPr>
          <a:xfrm>
            <a:off x="669924" y="547627"/>
            <a:ext cx="7183755" cy="467557"/>
            <a:chOff x="1112668" y="1283590"/>
            <a:chExt cx="7183755" cy="46755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6B6AAAF-6920-4C96-93AF-B8442C1F987A}"/>
                </a:ext>
              </a:extLst>
            </p:cNvPr>
            <p:cNvSpPr txBox="1"/>
            <p:nvPr/>
          </p:nvSpPr>
          <p:spPr>
            <a:xfrm>
              <a:off x="1580028" y="1289305"/>
              <a:ext cx="67163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XQuery [2] - 30</a:t>
              </a:r>
              <a:r>
                <a:rPr lang="zh-CN" altLang="en-US" sz="2400" b="1" dirty="0">
                  <a:latin typeface="Montserrat" panose="02000505000000020004" pitchFamily="2" charset="0"/>
                </a:rPr>
                <a:t>条数据组合查询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DE08CAF-7B42-4167-B3E3-5A4001FA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3789680"/>
            <a:ext cx="10482580" cy="105918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69925" y="553720"/>
            <a:ext cx="7056290" cy="467262"/>
            <a:chOff x="1112668" y="1283590"/>
            <a:chExt cx="3832209" cy="467557"/>
          </a:xfrm>
        </p:grpSpPr>
        <p:sp>
          <p:nvSpPr>
            <p:cNvPr id="12" name="文本框 11"/>
            <p:cNvSpPr txBox="1"/>
            <p:nvPr/>
          </p:nvSpPr>
          <p:spPr>
            <a:xfrm>
              <a:off x="1377192" y="1290481"/>
              <a:ext cx="3567685" cy="46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XQuery [2] - 10</a:t>
              </a:r>
              <a:r>
                <a:rPr lang="zh-CN" altLang="en-US" sz="2400" b="1" dirty="0">
                  <a:latin typeface="Montserrat" panose="02000505000000020004" pitchFamily="2" charset="0"/>
                </a:rPr>
                <a:t>条数据组合查询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264524" cy="46755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0ED775D-DF3A-4608-8EF6-BA0E4356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6121"/>
            <a:ext cx="12192000" cy="5541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24" y="2753919"/>
            <a:ext cx="2089171" cy="7553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9925" y="553720"/>
            <a:ext cx="7685288" cy="467262"/>
            <a:chOff x="1112668" y="1283590"/>
            <a:chExt cx="4173812" cy="467557"/>
          </a:xfrm>
        </p:grpSpPr>
        <p:sp>
          <p:nvSpPr>
            <p:cNvPr id="7" name="文本框 6"/>
            <p:cNvSpPr txBox="1"/>
            <p:nvPr/>
          </p:nvSpPr>
          <p:spPr>
            <a:xfrm>
              <a:off x="1397461" y="1289191"/>
              <a:ext cx="3889019" cy="461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XQuery [2] - 5</a:t>
              </a:r>
              <a:r>
                <a:rPr lang="zh-CN" altLang="en-US" sz="2400" b="1" dirty="0">
                  <a:latin typeface="Montserrat" panose="02000505000000020004" pitchFamily="2" charset="0"/>
                </a:rPr>
                <a:t>条数据组合查询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284793" cy="46755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4372CE2-5024-4575-99FA-F991B79B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67" y="1372197"/>
            <a:ext cx="10887075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9711690" cy="467557"/>
            <a:chOff x="1112668" y="1283590"/>
            <a:chExt cx="9711690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028" y="1289305"/>
              <a:ext cx="924433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XML spy    XQuery [3]——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国家为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root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元素，强调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个元素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/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属性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3" y="1231563"/>
            <a:ext cx="10952645" cy="48230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2" y="1105485"/>
            <a:ext cx="5849380" cy="5058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2" y="1147352"/>
            <a:ext cx="4312913" cy="19250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97" y="3156596"/>
            <a:ext cx="4786233" cy="27870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8983345" cy="467557"/>
            <a:chOff x="1112668" y="1283590"/>
            <a:chExt cx="8983345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028" y="1289305"/>
              <a:ext cx="8515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XQuery [4]——</a:t>
              </a:r>
              <a:r>
                <a:rPr lang="zh-CN" altLang="en-US" sz="2400" b="1" dirty="0">
                  <a:latin typeface="Montserrat" panose="02000505000000020004" pitchFamily="2" charset="0"/>
                </a:rPr>
                <a:t>合并查询，排序，查询前十条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" y="1434466"/>
            <a:ext cx="11828145" cy="12620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361" y="3012158"/>
            <a:ext cx="8049733" cy="22650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54209" y="290916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4"/>
          <p:cNvSpPr>
            <a:spLocks noGrp="1"/>
          </p:cNvSpPr>
          <p:nvPr>
            <p:ph type="title"/>
          </p:nvPr>
        </p:nvSpPr>
        <p:spPr>
          <a:xfrm>
            <a:off x="5005903" y="2947154"/>
            <a:ext cx="4493204" cy="813931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/>
              <a:t>SAX</a:t>
            </a:r>
            <a:r>
              <a:rPr lang="zh-CN" altLang="en-US" sz="4800" dirty="0"/>
              <a:t>分析器</a:t>
            </a:r>
            <a:endParaRPr lang="en-US" altLang="zh-CN" sz="4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035241" cy="835837"/>
            <a:chOff x="1112668" y="1283590"/>
            <a:chExt cx="4035241" cy="83583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6768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Montserrat" panose="02000505000000020004" pitchFamily="2" charset="0"/>
                </a:defRPr>
              </a:lvl1pPr>
            </a:lstStyle>
            <a:p>
              <a:r>
                <a:rPr lang="en-US" altLang="zh-CN" dirty="0"/>
                <a:t>XML spy </a:t>
              </a:r>
              <a:r>
                <a:rPr lang="en-US" altLang="zh-CN" dirty="0">
                  <a:sym typeface="+mn-ea"/>
                </a:rPr>
                <a:t>SAX</a:t>
              </a:r>
              <a:r>
                <a:rPr lang="zh-CN" altLang="en-US" dirty="0">
                  <a:sym typeface="+mn-ea"/>
                </a:rPr>
                <a:t>分析器</a:t>
              </a:r>
              <a:endParaRPr lang="zh-CN" altLang="en-US" dirty="0"/>
            </a:p>
            <a:p>
              <a:r>
                <a:rPr lang="en-US" altLang="zh-CN" dirty="0"/>
                <a:t>  </a:t>
              </a:r>
              <a:endParaRPr lang="zh-CN" altLang="en-US" dirty="0"/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97" y="183729"/>
            <a:ext cx="4551701" cy="6263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1131570"/>
            <a:ext cx="5619115" cy="53930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9150" y="2949575"/>
            <a:ext cx="5329555" cy="14801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035241" cy="467557"/>
            <a:chOff x="1112668" y="1283590"/>
            <a:chExt cx="4035241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676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Montserrat" panose="02000505000000020004" pitchFamily="2" charset="0"/>
                </a:defRPr>
              </a:lvl1pPr>
            </a:lstStyle>
            <a:p>
              <a:r>
                <a:rPr lang="en-US" altLang="zh-CN" dirty="0"/>
                <a:t>XML spy   GUI for SAX</a:t>
              </a:r>
              <a:endParaRPr lang="zh-CN" altLang="en-US" dirty="0"/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78" y="1094345"/>
            <a:ext cx="9785853" cy="54739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5694300" cy="467557"/>
            <a:chOff x="1112668" y="1283590"/>
            <a:chExt cx="4035241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676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Montserrat" panose="02000505000000020004" pitchFamily="2" charset="0"/>
                </a:defRPr>
              </a:lvl1pPr>
            </a:lstStyle>
            <a:p>
              <a:r>
                <a:rPr lang="en-US" altLang="zh-CN" dirty="0"/>
                <a:t>XML spy    SAX</a:t>
              </a:r>
              <a:r>
                <a:rPr lang="zh-CN" altLang="en-US" dirty="0"/>
                <a:t>分析器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05" y="1115695"/>
            <a:ext cx="6903720" cy="4937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e99c3c6-276f-476b-bce0-0a4fb3ef299d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0" y="2006400"/>
            <a:ext cx="12191999" cy="2529441"/>
            <a:chOff x="0" y="2006400"/>
            <a:chExt cx="12191999" cy="2529441"/>
          </a:xfrm>
        </p:grpSpPr>
        <p:sp>
          <p:nvSpPr>
            <p:cNvPr id="12" name="ïṣļíḍè"/>
            <p:cNvSpPr/>
            <p:nvPr/>
          </p:nvSpPr>
          <p:spPr>
            <a:xfrm>
              <a:off x="7457759" y="2487116"/>
              <a:ext cx="4734240" cy="1885442"/>
            </a:xfrm>
            <a:custGeom>
              <a:avLst/>
              <a:gdLst>
                <a:gd name="connsiteX0" fmla="*/ 4061955 w 4734240"/>
                <a:gd name="connsiteY0" fmla="*/ 0 h 1885442"/>
                <a:gd name="connsiteX1" fmla="*/ 4734240 w 4734240"/>
                <a:gd name="connsiteY1" fmla="*/ 0 h 1885442"/>
                <a:gd name="connsiteX2" fmla="*/ 4734240 w 4734240"/>
                <a:gd name="connsiteY2" fmla="*/ 1875162 h 1885442"/>
                <a:gd name="connsiteX3" fmla="*/ 4061955 w 4734240"/>
                <a:gd name="connsiteY3" fmla="*/ 1875162 h 1885442"/>
                <a:gd name="connsiteX4" fmla="*/ 4061955 w 4734240"/>
                <a:gd name="connsiteY4" fmla="*/ 1885442 h 1885442"/>
                <a:gd name="connsiteX5" fmla="*/ 0 w 4734240"/>
                <a:gd name="connsiteY5" fmla="*/ 1885442 h 1885442"/>
                <a:gd name="connsiteX6" fmla="*/ 999671 w 4734240"/>
                <a:gd name="connsiteY6" fmla="*/ 14124 h 188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4240" h="1885442">
                  <a:moveTo>
                    <a:pt x="4061955" y="0"/>
                  </a:moveTo>
                  <a:lnTo>
                    <a:pt x="4734240" y="0"/>
                  </a:lnTo>
                  <a:lnTo>
                    <a:pt x="4734240" y="1875162"/>
                  </a:lnTo>
                  <a:lnTo>
                    <a:pt x="4061955" y="1875162"/>
                  </a:lnTo>
                  <a:lnTo>
                    <a:pt x="4061955" y="1885442"/>
                  </a:lnTo>
                  <a:lnTo>
                    <a:pt x="0" y="1885442"/>
                  </a:lnTo>
                  <a:lnTo>
                    <a:pt x="999671" y="14124"/>
                  </a:lnTo>
                  <a:close/>
                </a:path>
              </a:pathLst>
            </a:custGeom>
            <a:solidFill>
              <a:srgbClr val="E4E6EA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000" tIns="46800" rIns="90000" bIns="4680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3" name="ïṥḷïḋé"/>
            <p:cNvSpPr/>
            <p:nvPr/>
          </p:nvSpPr>
          <p:spPr>
            <a:xfrm>
              <a:off x="9273083" y="2463756"/>
              <a:ext cx="1063624" cy="2072085"/>
            </a:xfrm>
            <a:prstGeom prst="parallelogram">
              <a:avLst>
                <a:gd name="adj" fmla="val 70210"/>
              </a:avLst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4" name="íš1îdè"/>
            <p:cNvSpPr/>
            <p:nvPr/>
          </p:nvSpPr>
          <p:spPr>
            <a:xfrm flipH="1" flipV="1">
              <a:off x="0" y="2487117"/>
              <a:ext cx="1832955" cy="1875161"/>
            </a:xfrm>
            <a:custGeom>
              <a:avLst/>
              <a:gdLst>
                <a:gd name="connsiteX0" fmla="*/ 1832955 w 1832955"/>
                <a:gd name="connsiteY0" fmla="*/ 1875161 h 1875161"/>
                <a:gd name="connsiteX1" fmla="*/ 0 w 1832955"/>
                <a:gd name="connsiteY1" fmla="*/ 1875161 h 1875161"/>
                <a:gd name="connsiteX2" fmla="*/ 999671 w 1832955"/>
                <a:gd name="connsiteY2" fmla="*/ 3843 h 1875161"/>
                <a:gd name="connsiteX3" fmla="*/ 1832955 w 1832955"/>
                <a:gd name="connsiteY3" fmla="*/ 0 h 187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2955" h="1875161">
                  <a:moveTo>
                    <a:pt x="1832955" y="1875161"/>
                  </a:moveTo>
                  <a:lnTo>
                    <a:pt x="0" y="1875161"/>
                  </a:lnTo>
                  <a:lnTo>
                    <a:pt x="999671" y="3843"/>
                  </a:lnTo>
                  <a:lnTo>
                    <a:pt x="18329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000" tIns="46800" rIns="90000" bIns="4680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5" name="ïSľiḑè"/>
            <p:cNvSpPr/>
            <p:nvPr/>
          </p:nvSpPr>
          <p:spPr>
            <a:xfrm>
              <a:off x="10044183" y="2463756"/>
              <a:ext cx="1063624" cy="2072085"/>
            </a:xfrm>
            <a:prstGeom prst="parallelogram">
              <a:avLst>
                <a:gd name="adj" fmla="val 70210"/>
              </a:avLst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6" name="iṣļïḋè"/>
            <p:cNvSpPr/>
            <p:nvPr/>
          </p:nvSpPr>
          <p:spPr>
            <a:xfrm>
              <a:off x="10815283" y="2463756"/>
              <a:ext cx="1063624" cy="2072085"/>
            </a:xfrm>
            <a:prstGeom prst="parallelogram">
              <a:avLst>
                <a:gd name="adj" fmla="val 70210"/>
              </a:avLst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7" name="ïṣļïďe"/>
            <p:cNvSpPr/>
            <p:nvPr/>
          </p:nvSpPr>
          <p:spPr>
            <a:xfrm>
              <a:off x="662612" y="2006400"/>
              <a:ext cx="2036135" cy="621816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2"/>
                  </a:solidFill>
                  <a:latin typeface="Montserrat" panose="02000505000000020004" pitchFamily="2" charset="0"/>
                  <a:ea typeface="苹方 中等" panose="020B0400000000000000" pitchFamily="34" charset="-122"/>
                </a:rPr>
                <a:t>Content</a:t>
              </a:r>
            </a:p>
          </p:txBody>
        </p:sp>
        <p:sp>
          <p:nvSpPr>
            <p:cNvPr id="18" name="îśḻídé"/>
            <p:cNvSpPr txBox="1"/>
            <p:nvPr/>
          </p:nvSpPr>
          <p:spPr bwMode="auto">
            <a:xfrm>
              <a:off x="3112580" y="2461213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>
                  <a:latin typeface="Montserrat" panose="02000505000000020004" pitchFamily="2" charset="0"/>
                  <a:ea typeface="苹方 中等" panose="020B0400000000000000" pitchFamily="34" charset="-122"/>
                </a:rPr>
                <a:t>XML</a:t>
              </a:r>
              <a:r>
                <a:rPr lang="zh-CN" altLang="en-US" sz="1600" b="1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文档的构建</a:t>
              </a:r>
              <a:endParaRPr lang="en-US" altLang="zh-CN" sz="1600" b="1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9" name="íşļidé"/>
            <p:cNvSpPr/>
            <p:nvPr/>
          </p:nvSpPr>
          <p:spPr bwMode="auto">
            <a:xfrm>
              <a:off x="2560437" y="2480650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</a:rPr>
                <a:t>01</a:t>
              </a:r>
              <a:endParaRPr lang="zh-CN" altLang="en-US" sz="1400" b="1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20" name="íṧľïḍe"/>
            <p:cNvSpPr txBox="1"/>
            <p:nvPr/>
          </p:nvSpPr>
          <p:spPr bwMode="auto">
            <a:xfrm>
              <a:off x="2831922" y="2960701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>
                  <a:latin typeface="Montserrat" panose="02000505000000020004" pitchFamily="2" charset="0"/>
                  <a:ea typeface="苹方 中等" panose="020B0400000000000000" pitchFamily="34" charset="-122"/>
                </a:rPr>
                <a:t>XQuery</a:t>
              </a:r>
            </a:p>
          </p:txBody>
        </p:sp>
        <p:sp>
          <p:nvSpPr>
            <p:cNvPr id="21" name="îṣḻidê"/>
            <p:cNvSpPr/>
            <p:nvPr/>
          </p:nvSpPr>
          <p:spPr bwMode="auto">
            <a:xfrm>
              <a:off x="2279779" y="2980138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</a:rPr>
                <a:t>02</a:t>
              </a:r>
              <a:endParaRPr lang="zh-CN" altLang="en-US" sz="1400" b="1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22" name="îSlídé"/>
            <p:cNvSpPr txBox="1"/>
            <p:nvPr/>
          </p:nvSpPr>
          <p:spPr bwMode="auto">
            <a:xfrm>
              <a:off x="2569372" y="3460189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>
                  <a:latin typeface="Montserrat" panose="02000505000000020004" pitchFamily="2" charset="0"/>
                  <a:ea typeface="苹方 中等" panose="020B0400000000000000" pitchFamily="34" charset="-122"/>
                </a:rPr>
                <a:t>SAX</a:t>
              </a:r>
              <a:r>
                <a:rPr lang="zh-CN" altLang="en-US" sz="1600" b="1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分析器</a:t>
              </a:r>
              <a:endParaRPr lang="en-US" altLang="zh-CN" sz="1600" b="1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23" name="iṣḻïdê"/>
            <p:cNvSpPr/>
            <p:nvPr/>
          </p:nvSpPr>
          <p:spPr bwMode="auto">
            <a:xfrm>
              <a:off x="2017229" y="3479626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</a:rPr>
                <a:t>03</a:t>
              </a:r>
              <a:endParaRPr lang="zh-CN" altLang="en-US" sz="1400" b="1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24" name="íṩḻîďé"/>
            <p:cNvSpPr txBox="1"/>
            <p:nvPr/>
          </p:nvSpPr>
          <p:spPr bwMode="auto">
            <a:xfrm>
              <a:off x="2306821" y="3959678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>
                  <a:latin typeface="Montserrat" panose="02000505000000020004" pitchFamily="2" charset="0"/>
                  <a:ea typeface="苹方 中等" panose="020B0400000000000000" pitchFamily="34" charset="-122"/>
                </a:rPr>
                <a:t>DOM</a:t>
              </a:r>
              <a:r>
                <a:rPr lang="zh-CN" altLang="en-US" sz="1600" b="1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分析器</a:t>
              </a:r>
              <a:endParaRPr lang="en-US" altLang="zh-CN" sz="1600" b="1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25" name="ïSļiḍé"/>
            <p:cNvSpPr/>
            <p:nvPr/>
          </p:nvSpPr>
          <p:spPr bwMode="auto">
            <a:xfrm>
              <a:off x="1754678" y="3979115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</a:rPr>
                <a:t>04</a:t>
              </a:r>
              <a:endParaRPr lang="zh-CN" altLang="en-US" sz="1400" b="1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3036000" y="2937467"/>
              <a:ext cx="495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804761" y="3437321"/>
              <a:ext cx="495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507759" y="3962423"/>
              <a:ext cx="495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CB41-48F2-4F29-9FC4-2A6598AFB22D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355" y="1120140"/>
            <a:ext cx="6623685" cy="5029200"/>
          </a:xfrm>
          <a:prstGeom prst="rect">
            <a:avLst/>
          </a:prstGeom>
        </p:spPr>
      </p:pic>
      <p:grpSp>
        <p:nvGrpSpPr>
          <p:cNvPr id="107" name="组合 106"/>
          <p:cNvGrpSpPr/>
          <p:nvPr/>
        </p:nvGrpSpPr>
        <p:grpSpPr>
          <a:xfrm>
            <a:off x="669924" y="495296"/>
            <a:ext cx="4035241" cy="835837"/>
            <a:chOff x="1112668" y="1283590"/>
            <a:chExt cx="4035241" cy="83583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6768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Montserrat" panose="02000505000000020004" pitchFamily="2" charset="0"/>
                </a:defRPr>
              </a:lvl1pPr>
            </a:lstStyle>
            <a:p>
              <a:r>
                <a:rPr lang="en-US" altLang="zh-CN" dirty="0"/>
                <a:t>XML spy </a:t>
              </a:r>
              <a:r>
                <a:rPr lang="en-US" altLang="zh-CN" dirty="0">
                  <a:sym typeface="+mn-ea"/>
                </a:rPr>
                <a:t>SAX</a:t>
              </a:r>
              <a:r>
                <a:rPr lang="zh-CN" altLang="en-US" dirty="0">
                  <a:sym typeface="+mn-ea"/>
                </a:rPr>
                <a:t>分析器</a:t>
              </a:r>
              <a:endParaRPr lang="zh-CN" altLang="en-US" dirty="0"/>
            </a:p>
            <a:p>
              <a:r>
                <a:rPr lang="en-US" altLang="zh-CN" dirty="0"/>
                <a:t>  </a:t>
              </a:r>
              <a:endParaRPr lang="zh-CN" altLang="en-US" dirty="0"/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5694300" cy="467557"/>
            <a:chOff x="1112668" y="1283590"/>
            <a:chExt cx="4035241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676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Montserrat" panose="02000505000000020004" pitchFamily="2" charset="0"/>
                </a:defRPr>
              </a:lvl1pPr>
            </a:lstStyle>
            <a:p>
              <a:r>
                <a:rPr lang="en-US" altLang="zh-CN" dirty="0"/>
                <a:t>XML spy    SAX</a:t>
              </a:r>
              <a:r>
                <a:rPr lang="zh-CN" altLang="en-US" dirty="0"/>
                <a:t>分析器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25" y="1092835"/>
            <a:ext cx="6857365" cy="4634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525" y="5647690"/>
            <a:ext cx="2381250" cy="5930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035241" cy="467557"/>
            <a:chOff x="1112668" y="1283590"/>
            <a:chExt cx="4035241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67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Montserrat" panose="02000505000000020004" pitchFamily="2" charset="0"/>
                </a:defRPr>
              </a:lvl1pPr>
            </a:lstStyle>
            <a:p>
              <a:r>
                <a:rPr lang="en-US" altLang="zh-CN" dirty="0"/>
                <a:t>XML spy    SAX</a:t>
              </a:r>
              <a:r>
                <a:rPr lang="zh-CN" altLang="en-US" dirty="0"/>
                <a:t>分析器 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" y="1127125"/>
            <a:ext cx="5002530" cy="57391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360" y="1127125"/>
            <a:ext cx="5283200" cy="56813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4"/>
          <p:cNvSpPr>
            <a:spLocks noGrp="1"/>
          </p:cNvSpPr>
          <p:nvPr>
            <p:ph type="title"/>
          </p:nvPr>
        </p:nvSpPr>
        <p:spPr>
          <a:xfrm>
            <a:off x="4922774" y="2947154"/>
            <a:ext cx="4573103" cy="813931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/>
              <a:t>DOM</a:t>
            </a:r>
            <a:r>
              <a:rPr lang="zh-CN" altLang="en-US" sz="4800" dirty="0"/>
              <a:t>分析器</a:t>
            </a:r>
            <a:endParaRPr lang="en-US" altLang="zh-CN" sz="4800" dirty="0"/>
          </a:p>
        </p:txBody>
      </p:sp>
      <p:sp>
        <p:nvSpPr>
          <p:cNvPr id="4" name="文本框 3"/>
          <p:cNvSpPr txBox="1"/>
          <p:nvPr/>
        </p:nvSpPr>
        <p:spPr>
          <a:xfrm>
            <a:off x="2954209" y="290916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035241" cy="467557"/>
            <a:chOff x="1112668" y="1283590"/>
            <a:chExt cx="4035241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676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Montserrat" panose="02000505000000020004" pitchFamily="2" charset="0"/>
                </a:defRPr>
              </a:lvl1pPr>
            </a:lstStyle>
            <a:p>
              <a:r>
                <a:rPr lang="en-US" altLang="zh-CN" dirty="0"/>
                <a:t>XML spy    DOM</a:t>
              </a:r>
              <a:r>
                <a:rPr lang="zh-CN" altLang="en-US" dirty="0"/>
                <a:t>分析器 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4" name="图片 3" descr="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85" y="1231900"/>
            <a:ext cx="9740900" cy="5488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035241" cy="467557"/>
            <a:chOff x="1112668" y="1283590"/>
            <a:chExt cx="4035241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676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>
                  <a:latin typeface="Montserrat" panose="02000505000000020004" pitchFamily="2" charset="0"/>
                </a:defRPr>
              </a:lvl1pPr>
            </a:lstStyle>
            <a:p>
              <a:r>
                <a:rPr lang="en-US" altLang="zh-CN" dirty="0"/>
                <a:t>XML spy    DOM</a:t>
              </a:r>
              <a:r>
                <a:rPr lang="zh-CN" altLang="en-US" dirty="0"/>
                <a:t>分析器 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3" name="图片 2" descr="DOM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45" y="1099185"/>
            <a:ext cx="9920605" cy="5654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hlinkClick r:id="" action="ppaction://hlinkshowjump?jump=nextslide"/>
          </p:cNvPr>
          <p:cNvSpPr txBox="1"/>
          <p:nvPr/>
        </p:nvSpPr>
        <p:spPr>
          <a:xfrm>
            <a:off x="8905875" y="4509172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TELL ME MORE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2668" y="1283590"/>
            <a:ext cx="1994516" cy="467557"/>
            <a:chOff x="1112668" y="1283590"/>
            <a:chExt cx="1994516" cy="467557"/>
          </a:xfrm>
        </p:grpSpPr>
        <p:sp>
          <p:nvSpPr>
            <p:cNvPr id="3" name="文本框 2"/>
            <p:cNvSpPr txBox="1"/>
            <p:nvPr/>
          </p:nvSpPr>
          <p:spPr>
            <a:xfrm>
              <a:off x="1580225" y="1289482"/>
              <a:ext cx="1526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889899" y="2281561"/>
            <a:ext cx="4412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Thank you!</a:t>
            </a:r>
            <a:endParaRPr lang="zh-CN" altLang="en-US" sz="4400" b="1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9053" y="3429000"/>
            <a:ext cx="23259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讲解：陈玥</a:t>
            </a:r>
            <a:endParaRPr lang="en-US" altLang="zh-CN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演示：陈崟</a:t>
            </a:r>
            <a:endParaRPr lang="en-US" altLang="zh-CN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评审：周志勇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81625" y="2947154"/>
            <a:ext cx="4755258" cy="81393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XML</a:t>
            </a:r>
            <a:r>
              <a:rPr lang="zh-CN" altLang="en-US" sz="4800" dirty="0"/>
              <a:t>文档的构建</a:t>
            </a:r>
            <a:endParaRPr lang="en-US" altLang="zh-CN" sz="4800" dirty="0"/>
          </a:p>
        </p:txBody>
      </p:sp>
      <p:sp>
        <p:nvSpPr>
          <p:cNvPr id="9" name="文本框 8"/>
          <p:cNvSpPr txBox="1"/>
          <p:nvPr/>
        </p:nvSpPr>
        <p:spPr>
          <a:xfrm>
            <a:off x="2728780" y="290916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437097" cy="467557"/>
            <a:chOff x="1112668" y="1283590"/>
            <a:chExt cx="4437097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5" y="1289482"/>
              <a:ext cx="39695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新增</a:t>
              </a:r>
              <a:r>
                <a:rPr lang="en-US" altLang="zh-CN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5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条数据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FF55FED-97C9-4D2F-94F9-B89C3E1E1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" t="20030" r="-1" b="7760"/>
          <a:stretch/>
        </p:blipFill>
        <p:spPr>
          <a:xfrm>
            <a:off x="983371" y="2071545"/>
            <a:ext cx="10223667" cy="30539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437097" cy="467557"/>
            <a:chOff x="1112668" y="1283590"/>
            <a:chExt cx="4437097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5" y="1289482"/>
              <a:ext cx="39695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构建三个</a:t>
              </a:r>
              <a:r>
                <a:rPr lang="en-US" altLang="zh-CN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xml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文档</a:t>
              </a:r>
              <a:endParaRPr lang="en-US" altLang="zh-CN" sz="2000" b="1" dirty="0">
                <a:solidFill>
                  <a:srgbClr val="000000"/>
                </a:solidFill>
                <a:latin typeface="Montserrat" panose="02000505000000020004" pitchFamily="2" charset="0"/>
                <a:ea typeface="苹方 中等" panose="020B0400000000000000" pitchFamily="34" charset="-122"/>
                <a:cs typeface="+mj-cs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6E742C-E190-44BE-88EA-7ACA378EE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9" y="1265607"/>
            <a:ext cx="6829425" cy="790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80" y="2862575"/>
            <a:ext cx="8936188" cy="18796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5" y="1115695"/>
            <a:ext cx="7811135" cy="5331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437097" cy="467557"/>
            <a:chOff x="1112668" y="1283590"/>
            <a:chExt cx="4437097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5" y="1289482"/>
              <a:ext cx="39695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构建三个</a:t>
              </a:r>
              <a:r>
                <a:rPr lang="en-US" altLang="zh-CN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xml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文档</a:t>
              </a:r>
              <a:endParaRPr lang="en-US" altLang="zh-CN" sz="2000" b="1" dirty="0">
                <a:solidFill>
                  <a:srgbClr val="000000"/>
                </a:solidFill>
                <a:latin typeface="Montserrat" panose="02000505000000020004" pitchFamily="2" charset="0"/>
                <a:ea typeface="苹方 中等" panose="020B0400000000000000" pitchFamily="34" charset="-122"/>
                <a:cs typeface="+mj-cs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EDCEC7C-C965-4D8B-AA29-47155F8F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671637"/>
            <a:ext cx="6819900" cy="3514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35" y="1264920"/>
            <a:ext cx="10617200" cy="469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149520" y="290916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4"/>
          <p:cNvSpPr>
            <a:spLocks noGrp="1"/>
          </p:cNvSpPr>
          <p:nvPr>
            <p:ph type="title"/>
          </p:nvPr>
        </p:nvSpPr>
        <p:spPr>
          <a:xfrm>
            <a:off x="5201214" y="2947154"/>
            <a:ext cx="4493204" cy="813931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>
                <a:latin typeface="Montserrat" panose="02000505000000020004" pitchFamily="2" charset="0"/>
              </a:rPr>
              <a:t>XQuery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7183755" cy="467557"/>
            <a:chOff x="1112668" y="1283590"/>
            <a:chExt cx="7183755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028" y="1289305"/>
              <a:ext cx="67163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XQuery [1] - 30</a:t>
              </a:r>
              <a:r>
                <a:rPr lang="zh-CN" altLang="en-US" sz="2400" b="1" dirty="0">
                  <a:latin typeface="Montserrat" panose="02000505000000020004" pitchFamily="2" charset="0"/>
                </a:rPr>
                <a:t>条数据分类排序</a:t>
              </a:r>
              <a:r>
                <a:rPr lang="en-US" altLang="zh-CN" sz="2400" b="1" dirty="0">
                  <a:latin typeface="Montserrat" panose="02000505000000020004" pitchFamily="2" charset="0"/>
                </a:rPr>
                <a:t> 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3286"/>
          <a:stretch>
            <a:fillRect/>
          </a:stretch>
        </p:blipFill>
        <p:spPr>
          <a:xfrm>
            <a:off x="2974599" y="2537927"/>
            <a:ext cx="2025676" cy="41970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622B98-2424-4BCA-BD15-47795C7B2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" y="1166327"/>
            <a:ext cx="1178242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095" y="2211862"/>
            <a:ext cx="2876612" cy="4596492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69924" y="553716"/>
            <a:ext cx="7183755" cy="467557"/>
            <a:chOff x="1112668" y="1283590"/>
            <a:chExt cx="7183755" cy="467557"/>
          </a:xfrm>
        </p:grpSpPr>
        <p:sp>
          <p:nvSpPr>
            <p:cNvPr id="9" name="文本框 8"/>
            <p:cNvSpPr txBox="1"/>
            <p:nvPr/>
          </p:nvSpPr>
          <p:spPr>
            <a:xfrm>
              <a:off x="1580028" y="1289305"/>
              <a:ext cx="67163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XQuery [1] - 30</a:t>
              </a:r>
              <a:r>
                <a:rPr lang="zh-CN" altLang="en-US" sz="2400" b="1" dirty="0">
                  <a:latin typeface="Montserrat" panose="02000505000000020004" pitchFamily="2" charset="0"/>
                </a:rPr>
                <a:t>条数据分类排序</a:t>
              </a:r>
              <a:r>
                <a:rPr lang="en-US" altLang="zh-CN" sz="2400" b="1" dirty="0">
                  <a:latin typeface="Montserrat" panose="02000505000000020004" pitchFamily="2" charset="0"/>
                </a:rPr>
                <a:t> 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815F737-35A3-4AE4-8B6A-10F742AB4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4"/>
          <a:stretch/>
        </p:blipFill>
        <p:spPr>
          <a:xfrm>
            <a:off x="30970" y="1099730"/>
            <a:ext cx="12161030" cy="117744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c5da711-5cd1-436e-bd12-a838e656090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e99c3c6-276f-476b-bce0-0a4fb3ef299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B216D"/>
      </a:accent1>
      <a:accent2>
        <a:srgbClr val="212B77"/>
      </a:accent2>
      <a:accent3>
        <a:srgbClr val="036EB7"/>
      </a:accent3>
      <a:accent4>
        <a:srgbClr val="2BA5DE"/>
      </a:accent4>
      <a:accent5>
        <a:srgbClr val="929292"/>
      </a:accent5>
      <a:accent6>
        <a:srgbClr val="5A5A5A"/>
      </a:accent6>
      <a:hlink>
        <a:srgbClr val="4276AA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B216D"/>
    </a:accent1>
    <a:accent2>
      <a:srgbClr val="212B77"/>
    </a:accent2>
    <a:accent3>
      <a:srgbClr val="036EB7"/>
    </a:accent3>
    <a:accent4>
      <a:srgbClr val="2BA5DE"/>
    </a:accent4>
    <a:accent5>
      <a:srgbClr val="929292"/>
    </a:accent5>
    <a:accent6>
      <a:srgbClr val="5A5A5A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B216D"/>
    </a:accent1>
    <a:accent2>
      <a:srgbClr val="212B77"/>
    </a:accent2>
    <a:accent3>
      <a:srgbClr val="036EB7"/>
    </a:accent3>
    <a:accent4>
      <a:srgbClr val="2BA5DE"/>
    </a:accent4>
    <a:accent5>
      <a:srgbClr val="929292"/>
    </a:accent5>
    <a:accent6>
      <a:srgbClr val="5A5A5A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33</TotalTime>
  <Words>288</Words>
  <Application>Microsoft Office PowerPoint</Application>
  <PresentationFormat>宽屏</PresentationFormat>
  <Paragraphs>105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苹方 中等</vt:lpstr>
      <vt:lpstr>微软雅黑</vt:lpstr>
      <vt:lpstr>Arial</vt:lpstr>
      <vt:lpstr>Calibri</vt:lpstr>
      <vt:lpstr>黑体</vt:lpstr>
      <vt:lpstr>Montserrat</vt:lpstr>
      <vt:lpstr>Impact</vt:lpstr>
      <vt:lpstr>苹方 特粗</vt:lpstr>
      <vt:lpstr>Arial Black</vt:lpstr>
      <vt:lpstr>主题5</vt:lpstr>
      <vt:lpstr>PowerPoint 演示文稿</vt:lpstr>
      <vt:lpstr>PowerPoint 演示文稿</vt:lpstr>
      <vt:lpstr>XML文档的构建</vt:lpstr>
      <vt:lpstr>                        </vt:lpstr>
      <vt:lpstr>                        </vt:lpstr>
      <vt:lpstr>                        </vt:lpstr>
      <vt:lpstr>XQuery</vt:lpstr>
      <vt:lpstr>PowerPoint 演示文稿</vt:lpstr>
      <vt:lpstr>                        </vt:lpstr>
      <vt:lpstr>                        </vt:lpstr>
      <vt:lpstr>                        </vt:lpstr>
      <vt:lpstr>                        </vt:lpstr>
      <vt:lpstr>                        </vt:lpstr>
      <vt:lpstr>                        </vt:lpstr>
      <vt:lpstr>                        </vt:lpstr>
      <vt:lpstr>SAX分析器</vt:lpstr>
      <vt:lpstr>                        </vt:lpstr>
      <vt:lpstr>                        </vt:lpstr>
      <vt:lpstr>                        </vt:lpstr>
      <vt:lpstr>PowerPoint 演示文稿</vt:lpstr>
      <vt:lpstr>                        </vt:lpstr>
      <vt:lpstr>                        </vt:lpstr>
      <vt:lpstr>DOM分析器</vt:lpstr>
      <vt:lpstr>                        </vt:lpstr>
      <vt:lpstr>                        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陈 崟</cp:lastModifiedBy>
  <cp:revision>90</cp:revision>
  <cp:lastPrinted>2018-05-15T16:00:00Z</cp:lastPrinted>
  <dcterms:created xsi:type="dcterms:W3CDTF">2018-05-15T16:00:00Z</dcterms:created>
  <dcterms:modified xsi:type="dcterms:W3CDTF">2019-04-18T04:09:26Z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2018-08-22T09:16:47.7519756Z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2052-11.1.0.8567</vt:lpwstr>
  </property>
</Properties>
</file>